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744"/>
  </p:normalViewPr>
  <p:slideViewPr>
    <p:cSldViewPr snapToGrid="0" snapToObjects="1">
      <p:cViewPr varScale="1">
        <p:scale>
          <a:sx n="104" d="100"/>
          <a:sy n="104" d="100"/>
        </p:scale>
        <p:origin x="232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BE0AD1-35BB-37AC-C535-F7DF00D1FC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FEE7F7-CAD0-CEE3-09C2-AAEC3E4BF5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B7EC38-8BD1-1AF8-7320-73595C4A7B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7ED90-3805-F7D3-770F-F99438EB7E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10A494-F805-C770-F9BF-78556D5F9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9616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C426A7-DA75-7B8C-74F4-CA4B2B36F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EEB8D4-D250-E346-B715-2402C8ECDB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92592D-80F5-99D0-1D78-1C8C8F484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72FA2-A123-17E9-5F58-59D8534A6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2420E-2765-C54F-0F52-B65191A2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744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BE651-1A32-D9C8-E81F-149851233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57CFC1-31C8-39A1-1F74-10DB6D913B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63E780-B17E-BBA6-CE09-A5A0965AAA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1B49F0-7D9A-5A3B-92AF-A75A06221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1D2D5A-9D16-805B-C67D-944CB3DC0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756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4923C-6137-EDE6-2F8E-0B3036D5A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A54CB2-7537-3BE4-C3B5-844C8845E1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595600A-913B-F823-E1C4-BD8B752DBE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0515B9-F189-D926-E6D2-E6854979F9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98D5D6-A65F-EAFD-9FA7-DC2F16357E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5639E1-0CF4-C475-AC6F-F614DE4889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1295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BDF11-CD41-1B5C-5EFD-97132F177E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5317E1-9E6E-1C78-1B6B-66C55EAEB8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F2F88C-027A-CF75-8660-1DECAA6822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E805EE-52FB-C214-C834-38AEA2FA67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A5705-F50D-066A-0688-77E001600D3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67E717-22C3-2E6F-398A-8BF2E86CD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63ACCCE-6A2F-A9B2-E53B-5C86E6B39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1A0E24-81A9-4AD7-E5DA-8EE96E6F22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67278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B4283-2F13-1BA3-B33E-730381BF63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4AFAE29-1246-E88C-4F07-302C3A30B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7227BC-F348-DD3F-1110-327D7B95FA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D4B50A-A7F6-85AC-E991-6852EF6F1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1528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8830B49-19CB-98FE-E7D0-1A1BD26A2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8836E9-F7F9-A0E5-37BA-484111A37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D699FB-6ACB-F632-8419-8648F532D1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8836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25223-C029-FDC5-874F-A042018F4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901474-7ECE-1488-854F-E5BD9EA63B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4352F5-D189-1610-14B1-8FF06B199DF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18848D-C5A6-4C57-28B0-C4BE6D4FC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06A7A2-066B-2C2E-40A6-83287C05A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AE061B-8275-D0EC-E92D-388B2FEB6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4230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970D4-A1B3-FA9B-AF6F-6E2F59E68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9BCFF2-550D-CA3B-31AE-AF06782EEC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577353-6EFE-2210-5D70-C1C868FD27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096B2C-0362-97F9-41B9-B266BE844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E28590-001A-5AA8-F53D-8CE097281A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5A7058B-D080-20D9-584B-8B6ED2F00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77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2835AB-7FA4-7F94-69D1-91C880FFD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33A357F-D8BE-5853-C7B1-10E441F838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CFB308-E243-F09A-82CC-CC49898C2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B7E2E2-3B14-BA90-FBFE-CCAB3769D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12384A-8241-F9FE-2A31-7B825B2052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040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DBBB13F-CC63-4378-6E8F-D0871F8148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7D6C9E-B796-C467-2A37-0BDB6844EC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954FDC-3CE2-2527-25D0-3C5EA0415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D8CA50-23C8-D3FE-4BBB-CEC2DA199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4FA2D3-6902-5F43-088B-27B7FAFD3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554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138606-1496-0697-8549-7B16515D1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3D30C5-6B67-EC87-A8F3-207C2E5993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EBFA6-7897-1A34-BDDD-E2080D6013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CA4777-6A77-4748-BB16-EBDCA4501754}" type="datetimeFigureOut">
              <a:rPr lang="en-US" smtClean="0"/>
              <a:t>6/15/22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FB69C4-D57B-8FD4-A207-FD1DAB0352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904411-CDA2-A303-070F-056DC3E838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23964-B660-7044-BC62-7A957EF753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66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1161D-10AF-A37F-CCDD-EEEFD57623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Ponemon</a:t>
            </a:r>
            <a:r>
              <a:rPr lang="en-US" dirty="0"/>
              <a:t> Test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94BCB2-8ECF-0DB3-E799-78D78692E08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Powerpoint</a:t>
            </a:r>
            <a:r>
              <a:rPr lang="en-US"/>
              <a:t> File</a:t>
            </a:r>
          </a:p>
        </p:txBody>
      </p:sp>
    </p:spTree>
    <p:extLst>
      <p:ext uri="{BB962C8B-B14F-4D97-AF65-F5344CB8AC3E}">
        <p14:creationId xmlns:p14="http://schemas.microsoft.com/office/powerpoint/2010/main" val="32084532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</Words>
  <Application>Microsoft Macintosh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Ponemon Test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Ponemon Test</dc:title>
  <dc:creator>Heather</dc:creator>
  <cp:lastModifiedBy>Heather</cp:lastModifiedBy>
  <cp:revision>1</cp:revision>
  <dcterms:created xsi:type="dcterms:W3CDTF">2022-06-15T12:49:59Z</dcterms:created>
  <dcterms:modified xsi:type="dcterms:W3CDTF">2022-06-15T12:50:24Z</dcterms:modified>
</cp:coreProperties>
</file>